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sldIdLst>
    <p:sldId id="262" r:id="rId2"/>
    <p:sldId id="258" r:id="rId3"/>
    <p:sldId id="257" r:id="rId4"/>
    <p:sldId id="259" r:id="rId5"/>
    <p:sldId id="260" r:id="rId6"/>
    <p:sldId id="261" r:id="rId7"/>
    <p:sldId id="263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9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, afbeelding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afbeeldingen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nl-NL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NL" smtClean="0"/>
              <a:t>Sleep de afbeelding naar de tijdelijke aanduiding of klik op het pictogram als u een afbeelding wilt toevoegen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31-08-13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D739C4FB-7D33-419B-8833-D1372BFD11C8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  <p:sldLayoutId id="2147484166" r:id="rId12"/>
    <p:sldLayoutId id="2147484167" r:id="rId13"/>
    <p:sldLayoutId id="2147484168" r:id="rId14"/>
    <p:sldLayoutId id="2147484169" r:id="rId15"/>
    <p:sldLayoutId id="2147484170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nl-NL" sz="9600" b="1" cap="all" dirty="0" smtClean="0">
                <a:ln w="0">
                  <a:solidFill>
                    <a:schemeClr val="tx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CKV</a:t>
            </a:r>
            <a:endParaRPr lang="nl-NL" sz="9600" b="1" cap="all" dirty="0">
              <a:ln w="0">
                <a:solidFill>
                  <a:schemeClr val="tx1"/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endParaRPr lang="nl-NL" dirty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0" indent="0" algn="ctr">
              <a:buNone/>
            </a:pPr>
            <a:r>
              <a:rPr lang="nl-NL" sz="3200" dirty="0" smtClean="0">
                <a:ln w="3175" cmpd="sng">
                  <a:solidFill>
                    <a:schemeClr val="tx1"/>
                  </a:solidFill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Cultureel en kunstzinnige vorming</a:t>
            </a:r>
            <a:endParaRPr lang="nl-NL" sz="3200" dirty="0">
              <a:ln w="3175" cmpd="sng"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591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cultuur?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Alles om je heen wat door mensen is bedacht of gemaakt, heet </a:t>
            </a:r>
            <a:r>
              <a:rPr lang="nl-NL" b="1" dirty="0" smtClean="0"/>
              <a:t>cultuur. </a:t>
            </a:r>
            <a:r>
              <a:rPr lang="nl-NL" dirty="0" smtClean="0"/>
              <a:t>Gebouwen, vervoer, kleding, eten, maar ook taal, godsdienst en politiek zijn onderdeel van die cultuur</a:t>
            </a:r>
          </a:p>
          <a:p>
            <a:r>
              <a:rPr lang="nl-NL" dirty="0" smtClean="0"/>
              <a:t>Het heden en verleden, dus ook erfgoed</a:t>
            </a:r>
          </a:p>
          <a:p>
            <a:r>
              <a:rPr lang="nl-NL" dirty="0" smtClean="0"/>
              <a:t>De manier van leven is cultuur</a:t>
            </a:r>
          </a:p>
          <a:p>
            <a:r>
              <a:rPr lang="nl-NL" dirty="0" smtClean="0"/>
              <a:t>In een cultuur heeft iedere groep haar eigen subcultuur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8616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kunst?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Definitie:  kunst is dat wat gemaakt is met de bedoeling 1 of meer menselijke zintuigen en de menselijke geest te prikkelen</a:t>
            </a:r>
          </a:p>
          <a:p>
            <a:r>
              <a:rPr lang="nl-NL" dirty="0" smtClean="0"/>
              <a:t>Alles wat een kunstenaar maakt</a:t>
            </a:r>
          </a:p>
          <a:p>
            <a:r>
              <a:rPr lang="nl-NL" dirty="0" smtClean="0"/>
              <a:t>Alles in een museum</a:t>
            </a:r>
          </a:p>
          <a:p>
            <a:r>
              <a:rPr lang="nl-NL" dirty="0" smtClean="0"/>
              <a:t>De tijd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7279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is de functie van kunst?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Kunst is de spiegel van de cultuur</a:t>
            </a:r>
          </a:p>
          <a:p>
            <a:r>
              <a:rPr lang="nl-NL" dirty="0" smtClean="0"/>
              <a:t>Kunst wil een boodschap overbrengen</a:t>
            </a:r>
          </a:p>
          <a:p>
            <a:r>
              <a:rPr lang="nl-NL" dirty="0" smtClean="0"/>
              <a:t>Kunst houdt een herinnering levendig</a:t>
            </a:r>
          </a:p>
          <a:p>
            <a:r>
              <a:rPr lang="nl-NL" dirty="0" smtClean="0"/>
              <a:t>Kunst is vermaak</a:t>
            </a:r>
          </a:p>
          <a:p>
            <a:r>
              <a:rPr lang="nl-NL" dirty="0" smtClean="0"/>
              <a:t>Kunst is decoratie</a:t>
            </a:r>
          </a:p>
        </p:txBody>
      </p:sp>
    </p:spTree>
    <p:extLst>
      <p:ext uri="{BB962C8B-B14F-4D97-AF65-F5344CB8AC3E}">
        <p14:creationId xmlns:p14="http://schemas.microsoft.com/office/powerpoint/2010/main" val="864292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Wie bepaalt wat kunst is?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maatschappij</a:t>
            </a:r>
          </a:p>
          <a:p>
            <a:r>
              <a:rPr lang="nl-NL" dirty="0" smtClean="0"/>
              <a:t>De musea</a:t>
            </a:r>
          </a:p>
          <a:p>
            <a:r>
              <a:rPr lang="nl-NL" dirty="0" smtClean="0"/>
              <a:t>De kunstenaar</a:t>
            </a:r>
          </a:p>
          <a:p>
            <a:r>
              <a:rPr lang="nl-NL" dirty="0" smtClean="0"/>
              <a:t>De tijd</a:t>
            </a:r>
          </a:p>
        </p:txBody>
      </p:sp>
    </p:spTree>
    <p:extLst>
      <p:ext uri="{BB962C8B-B14F-4D97-AF65-F5344CB8AC3E}">
        <p14:creationId xmlns:p14="http://schemas.microsoft.com/office/powerpoint/2010/main" val="908680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</p:spPr>
        <p:txBody>
          <a:bodyPr>
            <a:noAutofit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Wie is de opdrachtgever?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 kunstenaar zelf</a:t>
            </a:r>
          </a:p>
          <a:p>
            <a:r>
              <a:rPr lang="nl-NL" dirty="0" smtClean="0"/>
              <a:t>De maatschappij</a:t>
            </a:r>
          </a:p>
          <a:p>
            <a:r>
              <a:rPr lang="nl-NL" dirty="0" smtClean="0"/>
              <a:t>De overheid</a:t>
            </a:r>
          </a:p>
          <a:p>
            <a:r>
              <a:rPr lang="nl-NL" dirty="0" smtClean="0"/>
              <a:t>Bedrijven of instellingen</a:t>
            </a:r>
          </a:p>
          <a:p>
            <a:r>
              <a:rPr lang="nl-NL" dirty="0" smtClean="0"/>
              <a:t>Particulieren</a:t>
            </a:r>
          </a:p>
          <a:p>
            <a:r>
              <a:rPr lang="nl-NL" dirty="0" smtClean="0"/>
              <a:t>Ontstaat gewoon?</a:t>
            </a:r>
          </a:p>
        </p:txBody>
      </p:sp>
    </p:spTree>
    <p:extLst>
      <p:ext uri="{BB962C8B-B14F-4D97-AF65-F5344CB8AC3E}">
        <p14:creationId xmlns:p14="http://schemas.microsoft.com/office/powerpoint/2010/main" val="907629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kunst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Theater </a:t>
            </a:r>
          </a:p>
          <a:p>
            <a:pPr lvl="1"/>
            <a:r>
              <a:rPr lang="nl-NL" dirty="0" smtClean="0"/>
              <a:t>Toneel</a:t>
            </a:r>
          </a:p>
          <a:p>
            <a:pPr lvl="1"/>
            <a:r>
              <a:rPr lang="nl-NL" dirty="0" smtClean="0"/>
              <a:t>Cabaret</a:t>
            </a:r>
          </a:p>
          <a:p>
            <a:pPr lvl="1"/>
            <a:r>
              <a:rPr lang="nl-NL" dirty="0" smtClean="0"/>
              <a:t>Muziektheater (musical, opera, operette)</a:t>
            </a:r>
          </a:p>
          <a:p>
            <a:pPr lvl="1"/>
            <a:r>
              <a:rPr lang="nl-NL" dirty="0" smtClean="0"/>
              <a:t>Dans</a:t>
            </a:r>
          </a:p>
          <a:p>
            <a:r>
              <a:rPr lang="nl-NL" dirty="0" smtClean="0"/>
              <a:t>Film</a:t>
            </a:r>
          </a:p>
          <a:p>
            <a:r>
              <a:rPr lang="nl-NL" dirty="0" smtClean="0"/>
              <a:t>Muziek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4215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Beeldende kunst</a:t>
            </a:r>
          </a:p>
          <a:p>
            <a:pPr lvl="1"/>
            <a:r>
              <a:rPr lang="nl-NL" dirty="0"/>
              <a:t>Schilderkunst</a:t>
            </a:r>
          </a:p>
          <a:p>
            <a:pPr lvl="1"/>
            <a:r>
              <a:rPr lang="nl-NL" dirty="0"/>
              <a:t>Tekenkunst</a:t>
            </a:r>
          </a:p>
          <a:p>
            <a:pPr lvl="1"/>
            <a:r>
              <a:rPr lang="nl-NL" dirty="0"/>
              <a:t>Grafiek</a:t>
            </a:r>
          </a:p>
          <a:p>
            <a:pPr lvl="1"/>
            <a:r>
              <a:rPr lang="nl-NL" dirty="0"/>
              <a:t>Beeldhouwkunst</a:t>
            </a:r>
          </a:p>
          <a:p>
            <a:pPr lvl="1"/>
            <a:r>
              <a:rPr lang="nl-NL" dirty="0"/>
              <a:t>Fotografie</a:t>
            </a:r>
          </a:p>
          <a:p>
            <a:pPr lvl="1"/>
            <a:r>
              <a:rPr lang="nl-NL" dirty="0"/>
              <a:t>Nieuwe </a:t>
            </a:r>
            <a:r>
              <a:rPr lang="nl-NL" dirty="0" smtClean="0"/>
              <a:t>media</a:t>
            </a:r>
          </a:p>
          <a:p>
            <a:r>
              <a:rPr lang="nl-NL" dirty="0" smtClean="0"/>
              <a:t>Architectuur</a:t>
            </a:r>
          </a:p>
        </p:txBody>
      </p:sp>
    </p:spTree>
    <p:extLst>
      <p:ext uri="{BB962C8B-B14F-4D97-AF65-F5344CB8AC3E}">
        <p14:creationId xmlns:p14="http://schemas.microsoft.com/office/powerpoint/2010/main" val="265242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Design</a:t>
            </a:r>
          </a:p>
          <a:p>
            <a:pPr lvl="1"/>
            <a:r>
              <a:rPr lang="nl-NL" dirty="0" smtClean="0"/>
              <a:t>Ambachtskunst of kunstnijverheid (meubels, vaatwerk, sieraden en kleding)</a:t>
            </a:r>
          </a:p>
          <a:p>
            <a:pPr lvl="1"/>
            <a:r>
              <a:rPr lang="nl-NL" dirty="0" smtClean="0"/>
              <a:t>Industriële vormgeving of design (grafisch, mode, interieur, overig)</a:t>
            </a:r>
          </a:p>
          <a:p>
            <a:r>
              <a:rPr lang="nl-NL" dirty="0" smtClean="0"/>
              <a:t>Literatuur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416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53</TotalTime>
  <Words>215</Words>
  <Application>Microsoft Macintosh PowerPoint</Application>
  <PresentationFormat>Diavoorstelling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Spectrum</vt:lpstr>
      <vt:lpstr>CKV</vt:lpstr>
      <vt:lpstr>Wat is cultuur?</vt:lpstr>
      <vt:lpstr>Wat is kunst?</vt:lpstr>
      <vt:lpstr>Wat is de functie van kunst?</vt:lpstr>
      <vt:lpstr>Wie bepaalt wat kunst is?</vt:lpstr>
      <vt:lpstr> Wie is de opdrachtgever? </vt:lpstr>
      <vt:lpstr>Soorten kunst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Vijf vragen CKV</dc:title>
  <dc:creator>Tineke Everaarts</dc:creator>
  <cp:lastModifiedBy>Tineke Everaarts</cp:lastModifiedBy>
  <cp:revision>6</cp:revision>
  <dcterms:created xsi:type="dcterms:W3CDTF">2013-08-31T13:44:06Z</dcterms:created>
  <dcterms:modified xsi:type="dcterms:W3CDTF">2013-08-31T14:37:51Z</dcterms:modified>
</cp:coreProperties>
</file>