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54" r:id="rId1"/>
  </p:sldMasterIdLst>
  <p:sldIdLst>
    <p:sldId id="262" r:id="rId2"/>
    <p:sldId id="258" r:id="rId3"/>
    <p:sldId id="257" r:id="rId4"/>
    <p:sldId id="259" r:id="rId5"/>
    <p:sldId id="260" r:id="rId6"/>
    <p:sldId id="261" r:id="rId7"/>
    <p:sldId id="263" r:id="rId8"/>
    <p:sldId id="266" r:id="rId9"/>
    <p:sldId id="26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-1968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31-08-13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341" y="449005"/>
            <a:ext cx="7808976" cy="1088136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marL="0" algn="l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6205" y="1532427"/>
            <a:ext cx="7754112" cy="48463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titelstijl van het model te bewerken</a:t>
            </a:r>
            <a:endParaRPr dirty="0"/>
          </a:p>
        </p:txBody>
      </p:sp>
      <p:sp>
        <p:nvSpPr>
          <p:cNvPr id="13" name="Rectangle 12"/>
          <p:cNvSpPr/>
          <p:nvPr/>
        </p:nvSpPr>
        <p:spPr>
          <a:xfrm>
            <a:off x="284163" y="6227064"/>
            <a:ext cx="8574087" cy="173736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941" y="1298762"/>
            <a:ext cx="4069080" cy="1162050"/>
          </a:xfrm>
          <a:noFill/>
        </p:spPr>
        <p:txBody>
          <a:bodyPr anchor="b">
            <a:noAutofit/>
          </a:bodyPr>
          <a:lstStyle>
            <a:lvl1pPr algn="ctr">
              <a:defRPr sz="3200" b="1">
                <a:solidFill>
                  <a:schemeClr val="accent2"/>
                </a:solidFill>
              </a:defRPr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3567" y="914400"/>
            <a:ext cx="4069080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941" y="2456329"/>
            <a:ext cx="4069080" cy="318247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31-08-13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‹nr.›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800600"/>
            <a:ext cx="8360242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199"/>
            <a:ext cx="8577072" cy="43525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Sleep de afbeelding naar de tijdelijke aanduiding of klik op het pictogram als u een afbeelding wilt toevoegen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67338"/>
            <a:ext cx="8304213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31-08-13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284163" y="4280647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778189"/>
            <a:ext cx="8360242" cy="566738"/>
          </a:xfrm>
          <a:noFill/>
        </p:spPr>
        <p:txBody>
          <a:bodyPr anchor="b">
            <a:normAutofit/>
          </a:bodyPr>
          <a:lstStyle>
            <a:lvl1pPr algn="l">
              <a:defRPr sz="2800" b="0">
                <a:solidFill>
                  <a:schemeClr val="accent2"/>
                </a:solidFill>
              </a:defRPr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200"/>
            <a:ext cx="8577072" cy="38221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Sleep de afbeelding naar de tijdelijke aanduiding of klik op het pictogram als u een afbeelding wilt toevoegen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44927"/>
            <a:ext cx="8304213" cy="804862"/>
          </a:xfrm>
          <a:noFill/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31-08-13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oud, afbeelding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14400"/>
            <a:ext cx="5195047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31-08-13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‹nr.›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84163" y="4267200"/>
            <a:ext cx="2743200" cy="2120153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01" y="4953001"/>
            <a:ext cx="2472017" cy="124609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764" y="4419600"/>
            <a:ext cx="2475395" cy="510988"/>
          </a:xfrm>
          <a:noFill/>
        </p:spPr>
        <p:txBody>
          <a:bodyPr anchor="b"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284164" y="594360"/>
            <a:ext cx="2743200" cy="36758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nl-NL" smtClean="0"/>
              <a:t>Sleep de afbeelding naar de tijdelijke aanduiding of klik op het pictogram als u een afbeelding wilt toevoegen</a:t>
            </a:r>
            <a:endParaRPr/>
          </a:p>
        </p:txBody>
      </p:sp>
      <p:grpSp>
        <p:nvGrpSpPr>
          <p:cNvPr id="8" name="Group 14"/>
          <p:cNvGrpSpPr/>
          <p:nvPr/>
        </p:nvGrpSpPr>
        <p:grpSpPr>
          <a:xfrm>
            <a:off x="284163" y="461682"/>
            <a:ext cx="8576373" cy="137411"/>
            <a:chOff x="284163" y="1759424"/>
            <a:chExt cx="8576373" cy="137411"/>
          </a:xfrm>
        </p:grpSpPr>
        <p:sp>
          <p:nvSpPr>
            <p:cNvPr id="16" name="Rectangle 15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 afbeeldingen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21013" y="4801575"/>
            <a:ext cx="583723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1661" y="4800600"/>
            <a:ext cx="5691651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21014" y="457199"/>
            <a:ext cx="5833872" cy="435254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Sleep de afbeelding naar de tijdelijke aanduiding of klik op het pictogram als u een afbeelding wilt toevoegen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69805" y="5367338"/>
            <a:ext cx="5653507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31-08-13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‹nr.›</a:t>
            </a:fld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idx="13"/>
          </p:nvPr>
        </p:nvSpPr>
        <p:spPr>
          <a:xfrm>
            <a:off x="284164" y="457200"/>
            <a:ext cx="2736850" cy="290779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Sleep de afbeelding naar de tijdelijke aanduiding of klik op het pictogram als u een afbeelding wilt toevoegen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>
            <a:off x="284164" y="3364992"/>
            <a:ext cx="2736850" cy="289864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Sleep de afbeelding naar de tijdelijke aanduiding of klik op het pictogram als u een afbeelding wilt toevoegen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2133600"/>
            <a:ext cx="8574087" cy="40132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31-08-13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5313882" y="2857535"/>
            <a:ext cx="5934615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5124" y="473075"/>
            <a:ext cx="969264" cy="5921375"/>
          </a:xfrm>
        </p:spPr>
        <p:txBody>
          <a:bodyPr vert="eaVert"/>
          <a:lstStyle>
            <a:lvl1pPr algn="l">
              <a:defRPr sz="3400"/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457200"/>
            <a:ext cx="6497637" cy="5937250"/>
          </a:xfrm>
        </p:spPr>
        <p:txBody>
          <a:bodyPr vert="eaVert"/>
          <a:lstStyle>
            <a:lvl5pPr algn="l">
              <a:defRPr/>
            </a:lvl5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31-08-13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‹nr.›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 rot="5400000">
            <a:off x="4658724" y="3355723"/>
            <a:ext cx="5934456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31-08-13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dia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31-08-13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2017058"/>
            <a:ext cx="8574087" cy="4377391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nl-NL" smtClean="0"/>
              <a:t>Sleep de afbeelding naar de tijdelijke aanduiding of klik op het pictogram als u een afbeelding wilt toevoegen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20" y="1532965"/>
            <a:ext cx="7754284" cy="48409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titelstijl van het model te bewerken</a:t>
            </a:r>
            <a:endParaRPr dirty="0"/>
          </a:p>
        </p:txBody>
      </p:sp>
      <p:grpSp>
        <p:nvGrpSpPr>
          <p:cNvPr id="7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11" name="Rectangle 10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8633" y="444728"/>
            <a:ext cx="7810967" cy="1088237"/>
          </a:xfrm>
          <a:noFill/>
        </p:spPr>
        <p:txBody>
          <a:bodyPr bIns="45720" anchor="b" anchorCtr="0">
            <a:normAutofit/>
          </a:bodyPr>
          <a:lstStyle>
            <a:lvl1pPr algn="l">
              <a:lnSpc>
                <a:spcPts val="4600"/>
              </a:lnSpc>
              <a:defRPr/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4814125"/>
            <a:ext cx="7772400" cy="1051560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2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5488" y="5861304"/>
            <a:ext cx="7735824" cy="402336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</a:pPr>
            <a:r>
              <a:rPr lang="nl-NL" smtClean="0"/>
              <a:t>Klik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31-08-13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443754"/>
            <a:ext cx="8574087" cy="437029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nl-NL" smtClean="0"/>
              <a:t>Sleep de afbeelding naar de tijdelijke aanduiding of klik op het pictogram als u een afbeelding wilt toevoegen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31-08-13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4814047"/>
            <a:ext cx="7772400" cy="1048871"/>
          </a:xfrm>
          <a:noFill/>
        </p:spPr>
        <p:txBody>
          <a:bodyPr anchor="b" anchorCtr="0">
            <a:normAutofit/>
          </a:bodyPr>
          <a:lstStyle>
            <a:lvl1pPr algn="l">
              <a:defRPr sz="4200" b="0" i="0" cap="none" baseline="0"/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47" y="5862918"/>
            <a:ext cx="7732059" cy="403412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9" name="Group 8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412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8188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31-08-13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1" name="Group 10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2" name="Rectangle 11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412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412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9495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9495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31-08-13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8" name="Rectangle 7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31-08-13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31-08-13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‹nr.›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6" name="Rectangle 5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" name="Rectangle 6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1503" y="2133600"/>
            <a:ext cx="7076747" cy="3992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4936" y="643703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4A6734C-E115-4BC5-9FB0-F9BF6FABFDA0}" type="datetimeFigureOut">
              <a:rPr lang="en-US" smtClean="0"/>
              <a:t>31-08-13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9698" y="6437032"/>
            <a:ext cx="61249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6459" y="167347"/>
            <a:ext cx="630621" cy="359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D739C4FB-7D33-419B-8833-D1372BFD11C8}" type="slidenum">
              <a:rPr lang="en-US" smtClean="0"/>
              <a:t>‹nr.›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Titelstijl van model bewerken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5" r:id="rId1"/>
    <p:sldLayoutId id="2147484156" r:id="rId2"/>
    <p:sldLayoutId id="2147484157" r:id="rId3"/>
    <p:sldLayoutId id="2147484158" r:id="rId4"/>
    <p:sldLayoutId id="2147484159" r:id="rId5"/>
    <p:sldLayoutId id="2147484160" r:id="rId6"/>
    <p:sldLayoutId id="2147484161" r:id="rId7"/>
    <p:sldLayoutId id="2147484162" r:id="rId8"/>
    <p:sldLayoutId id="2147484163" r:id="rId9"/>
    <p:sldLayoutId id="2147484164" r:id="rId10"/>
    <p:sldLayoutId id="2147484165" r:id="rId11"/>
    <p:sldLayoutId id="2147484166" r:id="rId12"/>
    <p:sldLayoutId id="2147484167" r:id="rId13"/>
    <p:sldLayoutId id="2147484168" r:id="rId14"/>
    <p:sldLayoutId id="2147484169" r:id="rId15"/>
    <p:sldLayoutId id="2147484170" r:id="rId16"/>
  </p:sldLayoutIdLst>
  <p:txStyles>
    <p:titleStyle>
      <a:lvl1pPr algn="r" defTabSz="914400" rtl="0" eaLnBrk="1" latinLnBrk="0" hangingPunct="1">
        <a:spcBef>
          <a:spcPct val="0"/>
        </a:spcBef>
        <a:buNone/>
        <a:defRPr sz="4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4025" indent="-454025" algn="l" defTabSz="914400" rtl="0" eaLnBrk="1" latinLnBrk="0" hangingPunct="1">
        <a:spcBef>
          <a:spcPts val="2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260475" indent="-346075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339725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939925" indent="-3317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nl-NL" sz="9600" b="1" cap="all" dirty="0" smtClean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</a:rPr>
              <a:t>CKV</a:t>
            </a:r>
            <a:endParaRPr lang="nl-NL" sz="9600" b="1" cap="all" dirty="0">
              <a:ln w="0">
                <a:solidFill>
                  <a:schemeClr val="tx1"/>
                </a:solidFill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 smtClean="0">
              <a:ln w="3175" cmpd="sng">
                <a:solidFill>
                  <a:schemeClr val="tx1"/>
                </a:solidFill>
              </a:ln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  <a:p>
            <a:pPr marL="0" indent="0">
              <a:buNone/>
            </a:pPr>
            <a:endParaRPr lang="nl-NL" dirty="0">
              <a:ln w="3175" cmpd="sng">
                <a:solidFill>
                  <a:schemeClr val="tx1"/>
                </a:solidFill>
              </a:ln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  <a:p>
            <a:pPr marL="0" indent="0" algn="ctr">
              <a:buNone/>
            </a:pPr>
            <a:r>
              <a:rPr lang="nl-NL" sz="3200" dirty="0" smtClean="0">
                <a:ln w="3175" cmpd="sng">
                  <a:solidFill>
                    <a:schemeClr val="tx1"/>
                  </a:solidFill>
                </a:ln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Cultureel en kunstzinnige vorming</a:t>
            </a:r>
            <a:endParaRPr lang="nl-NL" sz="3200" dirty="0">
              <a:ln w="3175" cmpd="sng">
                <a:solidFill>
                  <a:schemeClr val="tx1"/>
                </a:solidFill>
              </a:ln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35919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cultuur?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Alles om je heen wat door mensen is bedacht of gemaakt, heet </a:t>
            </a:r>
            <a:r>
              <a:rPr lang="nl-NL" b="1" dirty="0" smtClean="0"/>
              <a:t>cultuur. </a:t>
            </a:r>
            <a:r>
              <a:rPr lang="nl-NL" dirty="0" smtClean="0"/>
              <a:t>Gebouwen, vervoer, kleding, eten, maar ook taal, godsdienst en politiek zijn onderdeel van die cultuur</a:t>
            </a:r>
          </a:p>
          <a:p>
            <a:r>
              <a:rPr lang="nl-NL" dirty="0" smtClean="0"/>
              <a:t>Het heden en verleden, dus ook erfgoed</a:t>
            </a:r>
          </a:p>
          <a:p>
            <a:r>
              <a:rPr lang="nl-NL" dirty="0" smtClean="0"/>
              <a:t>De manier van leven is cultuur</a:t>
            </a:r>
          </a:p>
          <a:p>
            <a:r>
              <a:rPr lang="nl-NL" dirty="0" smtClean="0"/>
              <a:t>In een cultuur heeft iedere groep haar eigen subcultuur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58616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kunst?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Definitie:  kunst is dat wat gemaakt is met de bedoeling 1 of meer menselijke zintuigen en de menselijke geest te prikkelen</a:t>
            </a:r>
          </a:p>
          <a:p>
            <a:r>
              <a:rPr lang="nl-NL" dirty="0" smtClean="0"/>
              <a:t>Alles wat een kunstenaar maakt</a:t>
            </a:r>
          </a:p>
          <a:p>
            <a:r>
              <a:rPr lang="nl-NL" dirty="0" smtClean="0"/>
              <a:t>Alles in een museum</a:t>
            </a:r>
          </a:p>
          <a:p>
            <a:r>
              <a:rPr lang="nl-NL" dirty="0" smtClean="0"/>
              <a:t>De tijd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87279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Wat is de functie van kunst?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Kunst is de spiegel van de cultuur</a:t>
            </a:r>
          </a:p>
          <a:p>
            <a:r>
              <a:rPr lang="nl-NL" dirty="0" smtClean="0"/>
              <a:t>Kunst wil een boodschap overbrengen</a:t>
            </a:r>
          </a:p>
          <a:p>
            <a:r>
              <a:rPr lang="nl-NL" dirty="0" smtClean="0"/>
              <a:t>Kunst houdt een herinnering levendig</a:t>
            </a:r>
          </a:p>
          <a:p>
            <a:r>
              <a:rPr lang="nl-NL" dirty="0" smtClean="0"/>
              <a:t>Kunst is vermaak</a:t>
            </a:r>
          </a:p>
          <a:p>
            <a:r>
              <a:rPr lang="nl-NL" dirty="0" smtClean="0"/>
              <a:t>Kunst is decoratie</a:t>
            </a:r>
          </a:p>
        </p:txBody>
      </p:sp>
    </p:spTree>
    <p:extLst>
      <p:ext uri="{BB962C8B-B14F-4D97-AF65-F5344CB8AC3E}">
        <p14:creationId xmlns:p14="http://schemas.microsoft.com/office/powerpoint/2010/main" val="864292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Wie bepaalt wat kunst is?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De maatschappij</a:t>
            </a:r>
          </a:p>
          <a:p>
            <a:r>
              <a:rPr lang="nl-NL" dirty="0" smtClean="0"/>
              <a:t>De musea</a:t>
            </a:r>
          </a:p>
          <a:p>
            <a:r>
              <a:rPr lang="nl-NL" dirty="0" smtClean="0"/>
              <a:t>De kunstenaar</a:t>
            </a:r>
          </a:p>
          <a:p>
            <a:r>
              <a:rPr lang="nl-NL" dirty="0" smtClean="0"/>
              <a:t>De tijd</a:t>
            </a:r>
          </a:p>
        </p:txBody>
      </p:sp>
    </p:spTree>
    <p:extLst>
      <p:ext uri="{BB962C8B-B14F-4D97-AF65-F5344CB8AC3E}">
        <p14:creationId xmlns:p14="http://schemas.microsoft.com/office/powerpoint/2010/main" val="908680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</p:spPr>
        <p:txBody>
          <a:bodyPr>
            <a:noAutofit/>
          </a:bodyPr>
          <a:lstStyle/>
          <a:p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Wie is de opdrachtgever?</a:t>
            </a:r>
            <a:br>
              <a:rPr lang="nl-NL" dirty="0" smtClean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De kunstenaar zelf</a:t>
            </a:r>
          </a:p>
          <a:p>
            <a:r>
              <a:rPr lang="nl-NL" dirty="0" smtClean="0"/>
              <a:t>De maatschappij</a:t>
            </a:r>
          </a:p>
          <a:p>
            <a:r>
              <a:rPr lang="nl-NL" dirty="0" smtClean="0"/>
              <a:t>De overheid</a:t>
            </a:r>
          </a:p>
          <a:p>
            <a:r>
              <a:rPr lang="nl-NL" dirty="0" smtClean="0"/>
              <a:t>Bedrijven of instellingen</a:t>
            </a:r>
          </a:p>
          <a:p>
            <a:r>
              <a:rPr lang="nl-NL" dirty="0" smtClean="0"/>
              <a:t>Particulieren</a:t>
            </a:r>
          </a:p>
          <a:p>
            <a:r>
              <a:rPr lang="nl-NL" dirty="0" smtClean="0"/>
              <a:t>Ontstaat gewoon?</a:t>
            </a:r>
          </a:p>
        </p:txBody>
      </p:sp>
    </p:spTree>
    <p:extLst>
      <p:ext uri="{BB962C8B-B14F-4D97-AF65-F5344CB8AC3E}">
        <p14:creationId xmlns:p14="http://schemas.microsoft.com/office/powerpoint/2010/main" val="907629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Soorten kunst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Theater </a:t>
            </a:r>
          </a:p>
          <a:p>
            <a:pPr lvl="1"/>
            <a:r>
              <a:rPr lang="nl-NL" dirty="0" smtClean="0"/>
              <a:t>Toneel</a:t>
            </a:r>
          </a:p>
          <a:p>
            <a:pPr lvl="1"/>
            <a:r>
              <a:rPr lang="nl-NL" dirty="0" smtClean="0"/>
              <a:t>Cabaret</a:t>
            </a:r>
          </a:p>
          <a:p>
            <a:pPr lvl="1"/>
            <a:r>
              <a:rPr lang="nl-NL" dirty="0" smtClean="0"/>
              <a:t>Muziektheater (musical, opera, operette)</a:t>
            </a:r>
          </a:p>
          <a:p>
            <a:pPr lvl="1"/>
            <a:r>
              <a:rPr lang="nl-NL" dirty="0" smtClean="0"/>
              <a:t>Dans</a:t>
            </a:r>
          </a:p>
          <a:p>
            <a:r>
              <a:rPr lang="nl-NL" dirty="0" smtClean="0"/>
              <a:t>Film</a:t>
            </a:r>
          </a:p>
          <a:p>
            <a:r>
              <a:rPr lang="nl-NL" dirty="0" smtClean="0"/>
              <a:t>Muziek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34215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Beeldende kunst</a:t>
            </a:r>
          </a:p>
          <a:p>
            <a:pPr lvl="1"/>
            <a:r>
              <a:rPr lang="nl-NL" dirty="0"/>
              <a:t>Schilderkunst</a:t>
            </a:r>
          </a:p>
          <a:p>
            <a:pPr lvl="1"/>
            <a:r>
              <a:rPr lang="nl-NL" dirty="0"/>
              <a:t>Tekenkunst</a:t>
            </a:r>
          </a:p>
          <a:p>
            <a:pPr lvl="1"/>
            <a:r>
              <a:rPr lang="nl-NL" dirty="0"/>
              <a:t>Grafiek</a:t>
            </a:r>
          </a:p>
          <a:p>
            <a:pPr lvl="1"/>
            <a:r>
              <a:rPr lang="nl-NL" dirty="0"/>
              <a:t>Beeldhouwkunst</a:t>
            </a:r>
          </a:p>
          <a:p>
            <a:pPr lvl="1"/>
            <a:r>
              <a:rPr lang="nl-NL" dirty="0"/>
              <a:t>Fotografie</a:t>
            </a:r>
          </a:p>
          <a:p>
            <a:pPr lvl="1"/>
            <a:r>
              <a:rPr lang="nl-NL" dirty="0"/>
              <a:t>Nieuwe </a:t>
            </a:r>
            <a:r>
              <a:rPr lang="nl-NL" dirty="0" smtClean="0"/>
              <a:t>media</a:t>
            </a:r>
          </a:p>
          <a:p>
            <a:r>
              <a:rPr lang="nl-NL" dirty="0" smtClean="0"/>
              <a:t>Architectuur</a:t>
            </a:r>
          </a:p>
        </p:txBody>
      </p:sp>
    </p:spTree>
    <p:extLst>
      <p:ext uri="{BB962C8B-B14F-4D97-AF65-F5344CB8AC3E}">
        <p14:creationId xmlns:p14="http://schemas.microsoft.com/office/powerpoint/2010/main" val="2652426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Design</a:t>
            </a:r>
          </a:p>
          <a:p>
            <a:pPr lvl="1"/>
            <a:r>
              <a:rPr lang="nl-NL" dirty="0" smtClean="0"/>
              <a:t>Ambachtskunst of kunstnijverheid (meubels, vaatwerk, sieraden en kleding)</a:t>
            </a:r>
          </a:p>
          <a:p>
            <a:pPr lvl="1"/>
            <a:r>
              <a:rPr lang="nl-NL" dirty="0" smtClean="0"/>
              <a:t>Industriële vormgeving of design (grafisch, mode, interieur, overig)</a:t>
            </a:r>
          </a:p>
          <a:p>
            <a:r>
              <a:rPr lang="nl-NL" dirty="0" smtClean="0"/>
              <a:t>Literatuur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54169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Spectrum">
  <a:themeElements>
    <a:clrScheme name="Spectrum">
      <a:dk1>
        <a:sysClr val="windowText" lastClr="000000"/>
      </a:dk1>
      <a:lt1>
        <a:sysClr val="window" lastClr="FFFFFF"/>
      </a:lt1>
      <a:dk2>
        <a:srgbClr val="252731"/>
      </a:dk2>
      <a:lt2>
        <a:srgbClr val="EAE7E4"/>
      </a:lt2>
      <a:accent1>
        <a:srgbClr val="990000"/>
      </a:accent1>
      <a:accent2>
        <a:srgbClr val="FF6600"/>
      </a:accent2>
      <a:accent3>
        <a:srgbClr val="FFBA00"/>
      </a:accent3>
      <a:accent4>
        <a:srgbClr val="99CC00"/>
      </a:accent4>
      <a:accent5>
        <a:srgbClr val="528A02"/>
      </a:accent5>
      <a:accent6>
        <a:srgbClr val="333333"/>
      </a:accent6>
      <a:hlink>
        <a:srgbClr val="660000"/>
      </a:hlink>
      <a:folHlink>
        <a:srgbClr val="CC3300"/>
      </a:folHlink>
    </a:clrScheme>
    <a:fontScheme name="Spectrum">
      <a:majorFont>
        <a:latin typeface="Corbe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Spectrum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50000"/>
              </a:schemeClr>
            </a:gs>
            <a:gs pos="100000">
              <a:schemeClr val="phClr">
                <a:tint val="9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95000"/>
                <a:shade val="70000"/>
                <a:satMod val="150000"/>
              </a:schemeClr>
            </a:gs>
            <a:gs pos="100000">
              <a:schemeClr val="phClr">
                <a:tint val="10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6600000" sx="101000" sy="101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50800" dir="5400000" sx="105000" sy="105000" algn="ct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4800000"/>
            </a:lightRig>
          </a:scene3d>
          <a:sp3d prstMaterial="matte">
            <a:bevelT w="635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Spectrum.thmx</Template>
  <TotalTime>53</TotalTime>
  <Words>215</Words>
  <Application>Microsoft Macintosh PowerPoint</Application>
  <PresentationFormat>Diavoorstelling (4:3)</PresentationFormat>
  <Paragraphs>52</Paragraphs>
  <Slides>9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Spectrum</vt:lpstr>
      <vt:lpstr>CKV</vt:lpstr>
      <vt:lpstr>Wat is cultuur?</vt:lpstr>
      <vt:lpstr>Wat is kunst?</vt:lpstr>
      <vt:lpstr>Wat is de functie van kunst?</vt:lpstr>
      <vt:lpstr>Wie bepaalt wat kunst is?</vt:lpstr>
      <vt:lpstr> Wie is de opdrachtgever? </vt:lpstr>
      <vt:lpstr>Soorten kunst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Vijf vragen CKV</dc:title>
  <dc:creator>Tineke Everaarts</dc:creator>
  <cp:lastModifiedBy>Tineke Everaarts</cp:lastModifiedBy>
  <cp:revision>6</cp:revision>
  <dcterms:created xsi:type="dcterms:W3CDTF">2013-08-31T13:44:06Z</dcterms:created>
  <dcterms:modified xsi:type="dcterms:W3CDTF">2013-08-31T14:37:51Z</dcterms:modified>
</cp:coreProperties>
</file>