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1" d="100"/>
          <a:sy n="121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Klik op het pictogram als u media wilt toevoegen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738B345-54C7-E04D-BE62-E80CF71EFE51}" type="datetimeFigureOut">
              <a:rPr lang="nl-NL" smtClean="0"/>
              <a:t>30-09-15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E43EDC07-768E-7048-9123-E74A025EEB2E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s.nl/artikel/667398-carbidschieten-nationaal-erfgoed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relderfgoed.n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erfgoed/inhoud/monumenten" TargetMode="External"/><Relationship Id="rId4" Type="http://schemas.openxmlformats.org/officeDocument/2006/relationships/hyperlink" Target="http://rijksmonumenten.nl/monumenten/alle+monumenten/dokkum/" TargetMode="External"/><Relationship Id="rId5" Type="http://schemas.openxmlformats.org/officeDocument/2006/relationships/hyperlink" Target="http://www.monumentenbehouddongeradeel.n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hc.unesco.org/en/interactive-ma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ERFGOED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erfgoed?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Door mensen vervaardigd, aangelegd en bedacht</a:t>
            </a:r>
          </a:p>
          <a:p>
            <a:r>
              <a:rPr lang="nl-NL" dirty="0" smtClean="0"/>
              <a:t>Erfgoed omvat alles waar we waarde aan hechten</a:t>
            </a:r>
          </a:p>
          <a:p>
            <a:r>
              <a:rPr lang="nl-NL" dirty="0" smtClean="0"/>
              <a:t>Erfgoed vinden we de moeite waard om te bewaren</a:t>
            </a:r>
          </a:p>
          <a:p>
            <a:r>
              <a:rPr lang="nl-NL" dirty="0" smtClean="0"/>
              <a:t>Erfgoed bevat alles om ons heen</a:t>
            </a:r>
          </a:p>
          <a:p>
            <a:r>
              <a:rPr lang="nl-NL" dirty="0" smtClean="0"/>
              <a:t>Het zijn overblijfselen die iets zeggen over hoe mensen vroeger leefden, woonden, werkten en dachten</a:t>
            </a:r>
          </a:p>
          <a:p>
            <a:r>
              <a:rPr lang="nl-NL" dirty="0" smtClean="0"/>
              <a:t>Ze herinneren je aan waar je vandaan komt, wie je bent of waar je terecht bent gekomen</a:t>
            </a:r>
          </a:p>
          <a:p>
            <a:r>
              <a:rPr lang="nl-NL" dirty="0" smtClean="0"/>
              <a:t>Ze bepalen mede je identiteit, als inwoner en als inwoner van je dorp of stad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bepaalt wat erfgoed 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Wij samen, een grote groep mensen, bepalen wat erfgoed is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verstaan we onder erfgoed?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Landschap; ontginningen, groeves, sloten met knotwilgen, kanalen en vaarten met jaagpaden</a:t>
            </a:r>
          </a:p>
          <a:p>
            <a:r>
              <a:rPr lang="nl-NL" dirty="0" smtClean="0"/>
              <a:t>Gebouwde omgeving zoals monumenten, fabrieken, begraafplaatsen, scholen, bruggen en woonhuizen</a:t>
            </a:r>
          </a:p>
          <a:p>
            <a:r>
              <a:rPr lang="nl-NL" dirty="0" smtClean="0"/>
              <a:t>Archeologische vondsten zoals Romeinen nederzettingen, hunbedden en scheepswrakken</a:t>
            </a:r>
          </a:p>
          <a:p>
            <a:r>
              <a:rPr lang="nl-NL" dirty="0" smtClean="0"/>
              <a:t>Museumcollecties, kunst- en gebruiksvoorwerpen zoals beelden, meubels, sieraden en keukengerei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Archieven met handgeschreven, gedrukte en digitale documenten zoals kranten en brieven</a:t>
            </a:r>
          </a:p>
          <a:p>
            <a:r>
              <a:rPr lang="nl-NL" dirty="0" smtClean="0"/>
              <a:t>Geluidsbronnen, foto’s en films</a:t>
            </a:r>
          </a:p>
          <a:p>
            <a:r>
              <a:rPr lang="nl-NL" dirty="0" smtClean="0"/>
              <a:t>Immaterieel erfgoed als uitdrukkingen, gezegden in de taal, allerlei volksgebruiken en muziek (bv. </a:t>
            </a:r>
            <a:r>
              <a:rPr lang="nl-NL" dirty="0" smtClean="0">
                <a:hlinkClick r:id="rId2"/>
              </a:rPr>
              <a:t>carbidschieten</a:t>
            </a:r>
            <a:r>
              <a:rPr lang="nl-NL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Kunst en erfgoed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Cultureel erfgoed; kijken naar de betekenis en waardering die mensen aan kunst geven, vroeger, nu en in de toekomst.</a:t>
            </a:r>
          </a:p>
          <a:p>
            <a:r>
              <a:rPr lang="nl-NL" dirty="0" smtClean="0"/>
              <a:t>Erfgoed kan ook heel kunstzinnig zijn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Nederlands erfgoed wereldwijd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Lokaal en regionaal erfgoed</a:t>
            </a:r>
          </a:p>
          <a:p>
            <a:r>
              <a:rPr lang="nl-NL" dirty="0" smtClean="0"/>
              <a:t>Nationaal en internationaal erfgoed</a:t>
            </a:r>
          </a:p>
          <a:p>
            <a:r>
              <a:rPr lang="nl-NL" dirty="0" smtClean="0"/>
              <a:t>UNESCO =  de culturele organisatie van de Verenigde Naties</a:t>
            </a:r>
          </a:p>
          <a:p>
            <a:r>
              <a:rPr lang="nl-NL" dirty="0" smtClean="0"/>
              <a:t>WERELDERFGOED LIJST is opgesteld door Unesco</a:t>
            </a:r>
          </a:p>
          <a:p>
            <a:r>
              <a:rPr lang="nl-NL" dirty="0" smtClean="0"/>
              <a:t>Ongeveer 800 monumenten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hlinkClick r:id="rId2"/>
              </a:rPr>
              <a:t>Nederland op de werelderfgoed lijst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(klik op bovenstaande link)</a:t>
            </a:r>
          </a:p>
          <a:p>
            <a:endParaRPr lang="nl-NL" dirty="0"/>
          </a:p>
        </p:txBody>
      </p:sp>
      <p:pic>
        <p:nvPicPr>
          <p:cNvPr id="4" name="Afbeelding 3" descr="9.Beemsterpolder.w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700808"/>
            <a:ext cx="1836569" cy="1223392"/>
          </a:xfrm>
          <a:prstGeom prst="rect">
            <a:avLst/>
          </a:prstGeom>
        </p:spPr>
      </p:pic>
      <p:pic>
        <p:nvPicPr>
          <p:cNvPr id="6" name="Afbeelding 5" descr="van_nellefabbriek_-_aanzic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69" y="3212976"/>
            <a:ext cx="1800200" cy="1199840"/>
          </a:xfrm>
          <a:prstGeom prst="rect">
            <a:avLst/>
          </a:prstGeom>
        </p:spPr>
      </p:pic>
      <p:pic>
        <p:nvPicPr>
          <p:cNvPr id="7" name="Afbeelding 6" descr="foto_woudagemaal_-_u.zwaga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59" y="4725144"/>
            <a:ext cx="1880193" cy="1253156"/>
          </a:xfrm>
          <a:prstGeom prst="rect">
            <a:avLst/>
          </a:prstGeom>
        </p:spPr>
      </p:pic>
      <p:pic>
        <p:nvPicPr>
          <p:cNvPr id="8" name="Afbeelding 7" descr="grachtengordel_2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90568"/>
            <a:ext cx="1979712" cy="1319808"/>
          </a:xfrm>
          <a:prstGeom prst="rect">
            <a:avLst/>
          </a:prstGeom>
        </p:spPr>
      </p:pic>
      <p:pic>
        <p:nvPicPr>
          <p:cNvPr id="9" name="Afbeelding 8" descr="kinderdijk_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49" y="3890568"/>
            <a:ext cx="2136534" cy="130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Interactieve kaart van wereld erfgoed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Nationaal erfgoed (lijst en voorlopige lijst)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Monumenten in Dokkum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Monumenten in Dongeradeel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ëxposeerd voorwerp">
  <a:themeElements>
    <a:clrScheme name="Geëxposeerd voorwerp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Geëxposeerd voorwerp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Geëxposeerd voorwerp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Geëxposeerd voorwerp.thmx</Template>
  <TotalTime>437</TotalTime>
  <Words>289</Words>
  <Application>Microsoft Macintosh PowerPoint</Application>
  <PresentationFormat>Diavoorstelling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Geëxposeerd voorwerp</vt:lpstr>
      <vt:lpstr>ERFGOED</vt:lpstr>
      <vt:lpstr>Wat is erfgoed?</vt:lpstr>
      <vt:lpstr>Wie bepaalt wat erfgoed is?</vt:lpstr>
      <vt:lpstr>Wat verstaan we onder erfgoed?</vt:lpstr>
      <vt:lpstr>PowerPoint-presentatie</vt:lpstr>
      <vt:lpstr>Kunst en erfgoed</vt:lpstr>
      <vt:lpstr>Nederlands erfgoed wereldwijd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ERFGOED</dc:title>
  <dc:creator>Tineke Everaarts</dc:creator>
  <cp:lastModifiedBy>Tineke Everaarts</cp:lastModifiedBy>
  <cp:revision>13</cp:revision>
  <dcterms:created xsi:type="dcterms:W3CDTF">2011-10-02T14:37:44Z</dcterms:created>
  <dcterms:modified xsi:type="dcterms:W3CDTF">2015-09-30T17:41:50Z</dcterms:modified>
</cp:coreProperties>
</file>